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0"/>
  </p:normalViewPr>
  <p:slideViewPr>
    <p:cSldViewPr snapToGrid="0" snapToObjects="1">
      <p:cViewPr varScale="1">
        <p:scale>
          <a:sx n="184" d="100"/>
          <a:sy n="184" d="100"/>
        </p:scale>
        <p:origin x="-1048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8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54569-C493-1B45-8EAE-B812B52F93E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-01-.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3756"/>
            <a:ext cx="1828800" cy="1306286"/>
          </a:xfrm>
          <a:prstGeom prst="rect">
            <a:avLst/>
          </a:prstGeom>
        </p:spPr>
      </p:pic>
      <p:pic>
        <p:nvPicPr>
          <p:cNvPr id="7" name="Picture 6" descr="sst-01-mean_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04"/>
            <a:ext cx="1828800" cy="1306286"/>
          </a:xfrm>
          <a:prstGeom prst="rect">
            <a:avLst/>
          </a:prstGeom>
        </p:spPr>
      </p:pic>
      <p:pic>
        <p:nvPicPr>
          <p:cNvPr id="8" name="Picture 7" descr="sst-01-mean_zer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2704"/>
            <a:ext cx="1828800" cy="1306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4007" y="514057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January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6881" y="56305"/>
            <a:ext cx="1479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removed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8986" y="55253"/>
            <a:ext cx="136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zeroed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45591" y="56305"/>
            <a:ext cx="1226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&gt;.75</a:t>
            </a:r>
            <a:endParaRPr lang="en-US" sz="1000" dirty="0"/>
          </a:p>
        </p:txBody>
      </p:sp>
      <p:pic>
        <p:nvPicPr>
          <p:cNvPr id="17" name="Picture 16" descr="mean-02-.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18990"/>
            <a:ext cx="1828800" cy="1306286"/>
          </a:xfrm>
          <a:prstGeom prst="rect">
            <a:avLst/>
          </a:prstGeom>
        </p:spPr>
      </p:pic>
      <p:pic>
        <p:nvPicPr>
          <p:cNvPr id="19" name="Picture 18" descr="sst-02-mean_N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990"/>
            <a:ext cx="1828800" cy="1306286"/>
          </a:xfrm>
          <a:prstGeom prst="rect">
            <a:avLst/>
          </a:prstGeom>
        </p:spPr>
      </p:pic>
      <p:pic>
        <p:nvPicPr>
          <p:cNvPr id="20" name="Picture 19" descr="sst-02-mean_zero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18990"/>
            <a:ext cx="1828800" cy="13062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-209655" y="1851405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February</a:t>
            </a:r>
            <a:endParaRPr lang="en-US" sz="1000" dirty="0"/>
          </a:p>
        </p:txBody>
      </p:sp>
      <p:pic>
        <p:nvPicPr>
          <p:cNvPr id="22" name="Picture 21" descr="sst-03-mean_N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276"/>
            <a:ext cx="1828800" cy="1306286"/>
          </a:xfrm>
          <a:prstGeom prst="rect">
            <a:avLst/>
          </a:prstGeom>
        </p:spPr>
      </p:pic>
      <p:pic>
        <p:nvPicPr>
          <p:cNvPr id="23" name="Picture 22" descr="sst-03-mean_zero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25276"/>
            <a:ext cx="1828800" cy="1306286"/>
          </a:xfrm>
          <a:prstGeom prst="rect">
            <a:avLst/>
          </a:prstGeom>
        </p:spPr>
      </p:pic>
      <p:pic>
        <p:nvPicPr>
          <p:cNvPr id="26" name="Picture 25" descr="mean-03-.7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25276"/>
            <a:ext cx="1828800" cy="13062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rot="16200000">
            <a:off x="-144949" y="3153155"/>
            <a:ext cx="5220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March</a:t>
            </a:r>
            <a:endParaRPr lang="en-US" sz="1000" dirty="0"/>
          </a:p>
        </p:txBody>
      </p:sp>
      <p:pic>
        <p:nvPicPr>
          <p:cNvPr id="30" name="Picture 29" descr="mean-04-.7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31562"/>
            <a:ext cx="1828800" cy="1306286"/>
          </a:xfrm>
          <a:prstGeom prst="rect">
            <a:avLst/>
          </a:prstGeom>
        </p:spPr>
      </p:pic>
      <p:pic>
        <p:nvPicPr>
          <p:cNvPr id="31" name="Picture 30" descr="sst-04-mean_N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1562"/>
            <a:ext cx="1828800" cy="1306286"/>
          </a:xfrm>
          <a:prstGeom prst="rect">
            <a:avLst/>
          </a:prstGeom>
        </p:spPr>
      </p:pic>
      <p:pic>
        <p:nvPicPr>
          <p:cNvPr id="32" name="Picture 31" descr="sst-04-mean_zero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31562"/>
            <a:ext cx="1828800" cy="13062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-98832" y="4444177"/>
            <a:ext cx="42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April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85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" y="4124460"/>
            <a:ext cx="1828800" cy="130759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" y="2812586"/>
            <a:ext cx="1828800" cy="1307592"/>
          </a:xfrm>
          <a:prstGeom prst="rect">
            <a:avLst/>
          </a:prstGeom>
        </p:spPr>
      </p:pic>
      <p:pic>
        <p:nvPicPr>
          <p:cNvPr id="25" name="Picture 24" descr="sst-06-mean_N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606"/>
            <a:ext cx="1828800" cy="1306286"/>
          </a:xfrm>
          <a:prstGeom prst="rect">
            <a:avLst/>
          </a:prstGeom>
        </p:spPr>
      </p:pic>
      <p:pic>
        <p:nvPicPr>
          <p:cNvPr id="16" name="Picture 15" descr="sst-05-mean_zer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756"/>
            <a:ext cx="1828800" cy="1306286"/>
          </a:xfrm>
          <a:prstGeom prst="rect">
            <a:avLst/>
          </a:prstGeom>
        </p:spPr>
      </p:pic>
      <p:pic>
        <p:nvPicPr>
          <p:cNvPr id="19" name="Picture 18" descr="mean-05-.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4320"/>
            <a:ext cx="1828800" cy="1306286"/>
          </a:xfrm>
          <a:prstGeom prst="rect">
            <a:avLst/>
          </a:prstGeom>
        </p:spPr>
      </p:pic>
      <p:pic>
        <p:nvPicPr>
          <p:cNvPr id="15" name="Picture 14" descr="sst-05-mean_N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" y="213756"/>
            <a:ext cx="1828800" cy="130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87826" y="51790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May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46881" y="56305"/>
            <a:ext cx="1479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removed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128986" y="55253"/>
            <a:ext cx="136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zeroed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45591" y="56305"/>
            <a:ext cx="1226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&gt;.75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2135" y="1851405"/>
            <a:ext cx="4241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June</a:t>
            </a:r>
            <a:endParaRPr lang="en-US" sz="1000" dirty="0"/>
          </a:p>
        </p:txBody>
      </p:sp>
      <p:pic>
        <p:nvPicPr>
          <p:cNvPr id="23" name="Picture 22" descr="mean-06-.7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12" y="1530606"/>
            <a:ext cx="1828800" cy="1306286"/>
          </a:xfrm>
          <a:prstGeom prst="rect">
            <a:avLst/>
          </a:prstGeom>
        </p:spPr>
      </p:pic>
      <p:pic>
        <p:nvPicPr>
          <p:cNvPr id="24" name="Picture 23" descr="sst-06-mean_zero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3430"/>
            <a:ext cx="1828800" cy="13062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74041" y="3153155"/>
            <a:ext cx="380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July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57398" y="4444177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August</a:t>
            </a:r>
            <a:endParaRPr lang="en-US" sz="1000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35586"/>
            <a:ext cx="1828800" cy="1307592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6048"/>
            <a:ext cx="1828800" cy="1307592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45304"/>
            <a:ext cx="1828800" cy="1307592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12" y="4124460"/>
            <a:ext cx="1828800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" y="4146002"/>
            <a:ext cx="1828800" cy="1307592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" y="2829060"/>
            <a:ext cx="1828800" cy="1307592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27"/>
            <a:ext cx="1828800" cy="130759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3578"/>
            <a:ext cx="1828800" cy="1307592"/>
          </a:xfrm>
          <a:prstGeom prst="rect">
            <a:avLst/>
          </a:prstGeom>
        </p:spPr>
      </p:pic>
      <p:pic>
        <p:nvPicPr>
          <p:cNvPr id="25" name="Picture 24" descr="sst-06-mean_N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606"/>
            <a:ext cx="1828800" cy="130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60950" y="517904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September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46881" y="56305"/>
            <a:ext cx="1479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removed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128986" y="55253"/>
            <a:ext cx="136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zeroed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45591" y="56305"/>
            <a:ext cx="1226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&gt;.75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85610" y="1851405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October</a:t>
            </a:r>
            <a:endParaRPr lang="en-US" sz="1000" dirty="0"/>
          </a:p>
        </p:txBody>
      </p:sp>
      <p:pic>
        <p:nvPicPr>
          <p:cNvPr id="24" name="Picture 23" descr="sst-06-mean_zero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3430"/>
            <a:ext cx="1828800" cy="13062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251974" y="3153155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November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246365" y="4444177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December</a:t>
            </a:r>
            <a:endParaRPr lang="en-US" sz="10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46579"/>
            <a:ext cx="1828800" cy="1307592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4146002"/>
            <a:ext cx="1828800" cy="1307592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24" y="236402"/>
            <a:ext cx="1828800" cy="1307592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24" y="1528040"/>
            <a:ext cx="1828800" cy="1307592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24" y="2827463"/>
            <a:ext cx="1828800" cy="1307592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24" y="4139139"/>
            <a:ext cx="1828800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0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1" y="56305"/>
            <a:ext cx="17889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Creating an SST </a:t>
            </a:r>
            <a:r>
              <a:rPr lang="en-US" sz="1000" b="1" dirty="0" smtClean="0"/>
              <a:t>box, 3 options</a:t>
            </a:r>
            <a:endParaRPr lang="en-US" sz="1000" b="1" dirty="0" smtClean="0"/>
          </a:p>
        </p:txBody>
      </p:sp>
      <p:pic>
        <p:nvPicPr>
          <p:cNvPr id="9" name="Picture 8" descr="Screen Shot 2017-07-10 at 4.4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526"/>
            <a:ext cx="3001173" cy="2286000"/>
          </a:xfrm>
          <a:prstGeom prst="rect">
            <a:avLst/>
          </a:prstGeom>
        </p:spPr>
      </p:pic>
      <p:pic>
        <p:nvPicPr>
          <p:cNvPr id="11" name="Picture 10" descr="Screen Shot 2017-07-10 at 4.43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2" y="302526"/>
            <a:ext cx="3019185" cy="2286000"/>
          </a:xfrm>
          <a:prstGeom prst="rect">
            <a:avLst/>
          </a:prstGeom>
        </p:spPr>
      </p:pic>
      <p:pic>
        <p:nvPicPr>
          <p:cNvPr id="12" name="Picture 11" descr="Screen Shot 2017-07-10 at 4.4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77" y="302526"/>
            <a:ext cx="3119403" cy="228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27" y="2713317"/>
            <a:ext cx="2500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Box name: JFMA1</a:t>
            </a:r>
          </a:p>
          <a:p>
            <a:r>
              <a:rPr lang="en-US" sz="1400" dirty="0" smtClean="0"/>
              <a:t>Based off: Jan, Feb, Mar, Apr</a:t>
            </a:r>
          </a:p>
          <a:p>
            <a:r>
              <a:rPr lang="en-US" sz="1400" dirty="0" smtClean="0"/>
              <a:t>Correlation threshold: &gt;.75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24277" y="2713317"/>
            <a:ext cx="2500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Box name: JAS1</a:t>
            </a:r>
          </a:p>
          <a:p>
            <a:r>
              <a:rPr lang="en-US" sz="1400" dirty="0" smtClean="0"/>
              <a:t>Based off: Jul, Aug, Sep</a:t>
            </a:r>
          </a:p>
          <a:p>
            <a:r>
              <a:rPr lang="en-US" sz="1400" dirty="0" smtClean="0"/>
              <a:t>Correlation threshold: &gt;</a:t>
            </a:r>
            <a:r>
              <a:rPr lang="en-US" sz="1400" dirty="0"/>
              <a:t>.75</a:t>
            </a:r>
          </a:p>
          <a:p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01173" y="2713317"/>
            <a:ext cx="2500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Box name: JFMA2</a:t>
            </a:r>
          </a:p>
          <a:p>
            <a:r>
              <a:rPr lang="en-US" sz="1400" dirty="0" smtClean="0"/>
              <a:t>Based off: </a:t>
            </a:r>
            <a:r>
              <a:rPr lang="en-US" sz="1400" dirty="0"/>
              <a:t>Jan, Feb, Mar, </a:t>
            </a:r>
            <a:r>
              <a:rPr lang="en-US" sz="1400" dirty="0" smtClean="0"/>
              <a:t>Apr</a:t>
            </a:r>
          </a:p>
          <a:p>
            <a:r>
              <a:rPr lang="en-US" sz="1400" dirty="0" smtClean="0"/>
              <a:t>Correlation threshold: &gt;</a:t>
            </a:r>
            <a:r>
              <a:rPr lang="en-US" sz="1400" dirty="0"/>
              <a:t>.75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263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1" y="56305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Comparison with ENSO index</a:t>
            </a:r>
          </a:p>
          <a:p>
            <a:r>
              <a:rPr lang="en-US" sz="1000" dirty="0"/>
              <a:t>	</a:t>
            </a:r>
          </a:p>
        </p:txBody>
      </p:sp>
      <p:pic>
        <p:nvPicPr>
          <p:cNvPr id="3" name="Picture 2" descr="Screen Shot 2017-07-10 at 4.49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342"/>
            <a:ext cx="9144000" cy="25413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026" y="3286197"/>
            <a:ext cx="8864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• Green cells have the highest correlations with turtle sightings for each given month</a:t>
            </a:r>
          </a:p>
          <a:p>
            <a:r>
              <a:rPr lang="en-US" sz="1400" dirty="0" smtClean="0"/>
              <a:t>• Correlation values are averaged across both methods of handling years with no turtle sightings</a:t>
            </a:r>
          </a:p>
          <a:p>
            <a:r>
              <a:rPr lang="en-US" sz="1400" dirty="0" smtClean="0"/>
              <a:t>• SST box names are consistent w </a:t>
            </a:r>
            <a:r>
              <a:rPr lang="en-US" sz="1400" smtClean="0"/>
              <a:t>previous slide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547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170</Words>
  <Application>Microsoft Macintosh PowerPoint</Application>
  <PresentationFormat>On-screen Show (16:10)</PresentationFormat>
  <Paragraphs>36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Welch</dc:creator>
  <cp:lastModifiedBy>Heather Welch</cp:lastModifiedBy>
  <cp:revision>16</cp:revision>
  <dcterms:created xsi:type="dcterms:W3CDTF">2017-06-05T19:23:20Z</dcterms:created>
  <dcterms:modified xsi:type="dcterms:W3CDTF">2017-07-10T23:52:37Z</dcterms:modified>
</cp:coreProperties>
</file>